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7" r:id="rId2"/>
    <p:sldId id="263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3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EDEA7-DE25-476F-BAB4-28E14444160A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021A3-7559-4042-8D3D-3700FB371C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3391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İçerik Yer Tutucus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08912" cy="592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23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7505" y="923330"/>
            <a:ext cx="9036495" cy="5929429"/>
          </a:xfrm>
        </p:spPr>
        <p:txBody>
          <a:bodyPr>
            <a:normAutofit fontScale="90000"/>
          </a:bodyPr>
          <a:lstStyle/>
          <a:p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>
                <a:latin typeface="Hand writing Mutlu" pitchFamily="2" charset="0"/>
              </a:rPr>
              <a:t/>
            </a:r>
            <a:br>
              <a:rPr lang="tr-TR" sz="4800" dirty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>
                <a:latin typeface="Hand writing Mutlu" pitchFamily="2" charset="0"/>
              </a:rPr>
              <a:t/>
            </a:r>
            <a:br>
              <a:rPr lang="tr-TR" sz="4800" dirty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>
                <a:latin typeface="Hand writing Mutlu" pitchFamily="2" charset="0"/>
              </a:rPr>
              <a:t/>
            </a:r>
            <a:br>
              <a:rPr lang="tr-TR" sz="4800" dirty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>
                <a:latin typeface="Hand writing Mutlu" pitchFamily="2" charset="0"/>
              </a:rPr>
              <a:t/>
            </a:r>
            <a:br>
              <a:rPr lang="tr-TR" sz="4800" dirty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>
                <a:latin typeface="Hand writing Mutlu" pitchFamily="2" charset="0"/>
              </a:rPr>
              <a:t/>
            </a:r>
            <a:br>
              <a:rPr lang="tr-TR" sz="4800" dirty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>
                <a:latin typeface="Hand writing Mutlu" pitchFamily="2" charset="0"/>
              </a:rPr>
              <a:t/>
            </a:r>
            <a:br>
              <a:rPr lang="tr-TR" sz="4800" dirty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/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>
                <a:latin typeface="Hand writing Mutlu" pitchFamily="2" charset="0"/>
              </a:rPr>
              <a:t/>
            </a:r>
            <a:br>
              <a:rPr lang="tr-TR" sz="4800" dirty="0">
                <a:latin typeface="Hand writing Mutlu" pitchFamily="2" charset="0"/>
              </a:rPr>
            </a:br>
            <a:r>
              <a:rPr lang="tr-TR" sz="4800" dirty="0">
                <a:latin typeface="Hand writing Mutlu" pitchFamily="2" charset="0"/>
              </a:rPr>
              <a:t/>
            </a:r>
            <a:br>
              <a:rPr lang="tr-TR" sz="4800" dirty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>Şey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4800" dirty="0" smtClean="0">
                <a:latin typeface="Hand writing Mutlu" pitchFamily="2" charset="0"/>
              </a:rPr>
              <a:t> </a:t>
            </a:r>
            <a:r>
              <a:rPr lang="tr-TR" sz="4800" dirty="0" smtClean="0">
                <a:solidFill>
                  <a:srgbClr val="0070C0"/>
                </a:solidFill>
                <a:latin typeface="Hand writing Mutlu" pitchFamily="2" charset="0"/>
              </a:rPr>
              <a:t>ba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şı</a:t>
            </a:r>
            <a:r>
              <a:rPr lang="tr-TR" sz="4800" dirty="0" smtClean="0">
                <a:solidFill>
                  <a:srgbClr val="0070C0"/>
                </a:solidFill>
                <a:latin typeface="Hand writing Mutlu" pitchFamily="2" charset="0"/>
              </a:rPr>
              <a:t>na</a:t>
            </a:r>
            <a:r>
              <a:rPr lang="tr-TR" sz="4800" dirty="0" smtClean="0">
                <a:latin typeface="Hand writing Mutlu" pitchFamily="2" charset="0"/>
              </a:rPr>
              <a:t> 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r>
              <a:rPr lang="tr-TR" sz="4800" dirty="0" smtClean="0">
                <a:latin typeface="Hand writing Mutlu" pitchFamily="2" charset="0"/>
              </a:rPr>
              <a:t>re 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r>
              <a:rPr lang="tr-TR" sz="4800" dirty="0" smtClean="0">
                <a:latin typeface="Hand writing Mutlu" pitchFamily="2" charset="0"/>
              </a:rPr>
              <a:t>ma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mış</a:t>
            </a:r>
            <a:r>
              <a:rPr lang="tr-TR" sz="4800" dirty="0" smtClean="0">
                <a:latin typeface="Hand writing Mutlu" pitchFamily="2" charset="0"/>
              </a:rPr>
              <a:t>.</a:t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>Şem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si</a:t>
            </a:r>
            <a:r>
              <a:rPr lang="tr-TR" sz="4800" dirty="0" smtClean="0">
                <a:latin typeface="Hand writing Mutlu" pitchFamily="2" charset="0"/>
              </a:rPr>
              <a:t>ye de al</a:t>
            </a:r>
            <a:r>
              <a:rPr lang="tr-TR" sz="4800" dirty="0" smtClean="0">
                <a:solidFill>
                  <a:srgbClr val="92D050"/>
                </a:solidFill>
                <a:latin typeface="Hand writing Mutlu" pitchFamily="2" charset="0"/>
              </a:rPr>
              <a:t>ma</a:t>
            </a:r>
            <a:r>
              <a:rPr lang="tr-TR" sz="4800" dirty="0" smtClean="0">
                <a:latin typeface="Hand writing Mutlu" pitchFamily="2" charset="0"/>
              </a:rPr>
              <a:t>mış .</a:t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>Büş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r>
              <a:rPr lang="tr-TR" sz="4800" dirty="0" smtClean="0">
                <a:latin typeface="Hand writing Mutlu" pitchFamily="2" charset="0"/>
              </a:rPr>
              <a:t> tir tir tit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ri</a:t>
            </a:r>
            <a:r>
              <a:rPr lang="tr-TR" sz="4800" dirty="0" smtClean="0">
                <a:latin typeface="Hand writing Mutlu" pitchFamily="2" charset="0"/>
              </a:rPr>
              <a:t>yor .Ya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tak</a:t>
            </a:r>
            <a:r>
              <a:rPr lang="tr-TR" sz="4800" dirty="0" smtClean="0">
                <a:latin typeface="Hand writing Mutlu" pitchFamily="2" charset="0"/>
              </a:rPr>
              <a:t>tan kalk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mı</a:t>
            </a:r>
            <a:r>
              <a:rPr lang="tr-TR" sz="4800" dirty="0" smtClean="0">
                <a:latin typeface="Hand writing Mutlu" pitchFamily="2" charset="0"/>
              </a:rPr>
              <a:t>yor .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Ö</a:t>
            </a:r>
            <a:r>
              <a:rPr lang="tr-TR" sz="4800" dirty="0" smtClean="0">
                <a:latin typeface="Hand writing Mutlu" pitchFamily="2" charset="0"/>
              </a:rPr>
              <a:t>zer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kar</a:t>
            </a:r>
            <a:r>
              <a:rPr lang="tr-TR" sz="4800" dirty="0" smtClean="0">
                <a:latin typeface="Hand writing Mutlu" pitchFamily="2" charset="0"/>
              </a:rPr>
              <a:t>da kı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zak</a:t>
            </a:r>
            <a:r>
              <a:rPr lang="tr-TR" sz="4800" dirty="0" smtClean="0">
                <a:latin typeface="Hand writing Mutlu" pitchFamily="2" charset="0"/>
              </a:rPr>
              <a:t> ka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r>
              <a:rPr lang="tr-TR" sz="4800" dirty="0" smtClean="0">
                <a:latin typeface="Hand writing Mutlu" pitchFamily="2" charset="0"/>
              </a:rPr>
              <a:t>yor . Öz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nur</a:t>
            </a:r>
            <a:r>
              <a:rPr lang="tr-TR" sz="4800" dirty="0" smtClean="0">
                <a:latin typeface="Hand writing Mutlu" pitchFamily="2" charset="0"/>
              </a:rPr>
              <a:t> be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zel</a:t>
            </a:r>
            <a:r>
              <a:rPr lang="tr-TR" sz="4800" dirty="0" smtClean="0">
                <a:latin typeface="Hand writing Mutlu" pitchFamily="2" charset="0"/>
              </a:rPr>
              <a:t>ye ye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4800" dirty="0" smtClean="0">
                <a:latin typeface="Hand writing Mutlu" pitchFamily="2" charset="0"/>
              </a:rPr>
              <a:t>.</a:t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>Yıl</a:t>
            </a:r>
            <a:r>
              <a:rPr lang="tr-TR" sz="4800" dirty="0" smtClean="0">
                <a:solidFill>
                  <a:srgbClr val="92D050"/>
                </a:solidFill>
                <a:latin typeface="Hand writing Mutlu" pitchFamily="2" charset="0"/>
              </a:rPr>
              <a:t>dız</a:t>
            </a:r>
            <a:r>
              <a:rPr lang="tr-TR" sz="4800" dirty="0" smtClean="0">
                <a:latin typeface="Hand writing Mutlu" pitchFamily="2" charset="0"/>
              </a:rPr>
              <a:t> muz </a:t>
            </a:r>
            <a:r>
              <a:rPr lang="tr-TR" sz="4800" dirty="0" smtClean="0">
                <a:solidFill>
                  <a:srgbClr val="92D050"/>
                </a:solidFill>
                <a:latin typeface="Hand writing Mutlu" pitchFamily="2" charset="0"/>
              </a:rPr>
              <a:t>ta</a:t>
            </a:r>
            <a:r>
              <a:rPr lang="tr-TR" sz="4800" dirty="0" smtClean="0">
                <a:latin typeface="Hand writing Mutlu" pitchFamily="2" charset="0"/>
              </a:rPr>
              <a:t>ze </a:t>
            </a:r>
            <a:r>
              <a:rPr lang="tr-TR" sz="4800" dirty="0" err="1" smtClean="0">
                <a:latin typeface="Hand writing Mutlu" pitchFamily="2" charset="0"/>
              </a:rPr>
              <a:t>al.</a:t>
            </a:r>
            <a:r>
              <a:rPr lang="tr-TR" sz="4800" dirty="0" err="1" smtClean="0">
                <a:solidFill>
                  <a:srgbClr val="92D050"/>
                </a:solidFill>
                <a:latin typeface="Hand writing Mutlu" pitchFamily="2" charset="0"/>
              </a:rPr>
              <a:t>De</a:t>
            </a:r>
            <a:r>
              <a:rPr lang="tr-TR" sz="4800" dirty="0" err="1" smtClean="0">
                <a:latin typeface="Hand writing Mutlu" pitchFamily="2" charset="0"/>
              </a:rPr>
              <a:t>niz</a:t>
            </a:r>
            <a:r>
              <a:rPr lang="tr-TR" sz="4800" dirty="0" smtClean="0">
                <a:latin typeface="Hand writing Mutlu" pitchFamily="2" charset="0"/>
              </a:rPr>
              <a:t> mı</a:t>
            </a:r>
            <a:r>
              <a:rPr lang="tr-TR" sz="4800" dirty="0" smtClean="0">
                <a:solidFill>
                  <a:srgbClr val="92D050"/>
                </a:solidFill>
                <a:latin typeface="Hand writing Mutlu" pitchFamily="2" charset="0"/>
              </a:rPr>
              <a:t>zı</a:t>
            </a:r>
            <a:r>
              <a:rPr lang="tr-TR" sz="4800" dirty="0" smtClean="0">
                <a:latin typeface="Hand writing Mutlu" pitchFamily="2" charset="0"/>
              </a:rPr>
              <a:t>ka</a:t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>öt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tür </a:t>
            </a:r>
            <a:r>
              <a:rPr lang="tr-TR" sz="4800" dirty="0" smtClean="0">
                <a:latin typeface="Hand writing Mutlu" pitchFamily="2" charset="0"/>
              </a:rPr>
              <a:t>. Ü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züm</a:t>
            </a:r>
            <a:r>
              <a:rPr lang="tr-TR" sz="4800" dirty="0" smtClean="0">
                <a:latin typeface="Hand writing Mutlu" pitchFamily="2" charset="0"/>
              </a:rPr>
              <a:t> çok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tat</a:t>
            </a:r>
            <a:r>
              <a:rPr lang="tr-TR" sz="4800" dirty="0" smtClean="0">
                <a:latin typeface="Hand writing Mutlu" pitchFamily="2" charset="0"/>
              </a:rPr>
              <a:t>lı . Ta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ze</a:t>
            </a:r>
            <a:r>
              <a:rPr lang="tr-TR" sz="4800" dirty="0" smtClean="0">
                <a:latin typeface="Hand writing Mutlu" pitchFamily="2" charset="0"/>
              </a:rPr>
              <a:t> kır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mı</a:t>
            </a:r>
            <a:r>
              <a:rPr lang="tr-TR" sz="4800" dirty="0" smtClean="0">
                <a:latin typeface="Hand writing Mutlu" pitchFamily="2" charset="0"/>
              </a:rPr>
              <a:t>zı ki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raz</a:t>
            </a:r>
            <a:r>
              <a:rPr lang="tr-TR" sz="4800" dirty="0" smtClean="0">
                <a:latin typeface="Hand writing Mutlu" pitchFamily="2" charset="0"/>
              </a:rPr>
              <a:t> yi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r>
              <a:rPr lang="tr-TR" sz="4800" dirty="0" smtClean="0">
                <a:latin typeface="Hand writing Mutlu" pitchFamily="2" charset="0"/>
              </a:rPr>
              <a:t>.</a:t>
            </a:r>
            <a:br>
              <a:rPr lang="tr-TR" sz="4800" dirty="0" smtClean="0">
                <a:latin typeface="Hand writing Mutlu" pitchFamily="2" charset="0"/>
              </a:rPr>
            </a:br>
            <a:r>
              <a:rPr lang="tr-TR" sz="4800" dirty="0" smtClean="0">
                <a:latin typeface="Hand writing Mutlu" pitchFamily="2" charset="0"/>
              </a:rPr>
              <a:t> </a:t>
            </a:r>
            <a:endParaRPr lang="tr-TR" sz="4800" dirty="0">
              <a:latin typeface="Hand writing Mutlu" pitchFamily="2" charset="0"/>
            </a:endParaRP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dirty="0" smtClean="0"/>
              <a:t>11-12-2013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95536" y="0"/>
            <a:ext cx="81275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tabLst>
                <a:tab pos="1797050" algn="l"/>
              </a:tabLst>
            </a:pPr>
            <a:r>
              <a:rPr lang="tr-TR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nd writing Mutlu" pitchFamily="2" charset="0"/>
              </a:rPr>
              <a:t>ŞEYMA İLE BÜŞRA</a:t>
            </a:r>
            <a:endParaRPr lang="tr-TR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157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00" y="692696"/>
            <a:ext cx="8064896" cy="64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466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495" y="697006"/>
            <a:ext cx="9036959" cy="561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005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265</TotalTime>
  <Words>4</Words>
  <Application>Microsoft Office PowerPoint</Application>
  <PresentationFormat>Ekran Gösterisi (4:3)</PresentationFormat>
  <Paragraphs>3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Akış</vt:lpstr>
      <vt:lpstr>PowerPoint Sunusu</vt:lpstr>
      <vt:lpstr>                 Şeyma başına bere almamış. Şemsiye de almamış . Büşra tir tir titriyor .Yataktan kalkmıyor . Özer karda kızak kayıyor . Öznur bezelye yedi. Yıldız muz taze al.Deniz mızıka öttür . Üzüm çok tatlı . Taze kırmızı kiraz yiyor.  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</dc:title>
  <dc:creator>Acer</dc:creator>
  <cp:lastModifiedBy>Acer</cp:lastModifiedBy>
  <cp:revision>49</cp:revision>
  <dcterms:created xsi:type="dcterms:W3CDTF">2013-10-24T06:28:46Z</dcterms:created>
  <dcterms:modified xsi:type="dcterms:W3CDTF">2013-12-11T08:22:11Z</dcterms:modified>
</cp:coreProperties>
</file>